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7" r:id="rId4"/>
    <p:sldId id="258" r:id="rId5"/>
    <p:sldId id="266" r:id="rId6"/>
    <p:sldId id="267" r:id="rId7"/>
    <p:sldId id="270" r:id="rId8"/>
    <p:sldId id="263" r:id="rId9"/>
    <p:sldId id="269" r:id="rId10"/>
    <p:sldId id="259" r:id="rId11"/>
    <p:sldId id="261" r:id="rId12"/>
    <p:sldId id="260" r:id="rId13"/>
    <p:sldId id="262" r:id="rId14"/>
    <p:sldId id="273" r:id="rId15"/>
    <p:sldId id="274" r:id="rId16"/>
    <p:sldId id="268" r:id="rId17"/>
    <p:sldId id="271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llygnome.com/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jpeg"/><Relationship Id="rId4" Type="http://schemas.openxmlformats.org/officeDocument/2006/relationships/image" Target="../media/image4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1115"/>
          <a:stretch/>
        </p:blipFill>
        <p:spPr>
          <a:xfrm>
            <a:off x="140246" y="1542319"/>
            <a:ext cx="7031899" cy="501417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55664" y="4061822"/>
            <a:ext cx="1660917" cy="1546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206332" y="213546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172146" y="4491314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1941698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Donation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코인이 올라 상품을 살 수 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8462" y="430664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0024" r="8339"/>
          <a:stretch/>
        </p:blipFill>
        <p:spPr>
          <a:xfrm>
            <a:off x="4612403" y="1599779"/>
            <a:ext cx="2493241" cy="18430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008767"/>
            <a:ext cx="4746566" cy="280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4095" y="2413617"/>
            <a:ext cx="735169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조건 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            -&gt;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캐릭터의 고유한 무기와 스킬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3" y="3903879"/>
            <a:ext cx="4746567" cy="27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369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역할 분담 기술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9" y="3141636"/>
            <a:ext cx="2929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소켓 모델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데드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레커닝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52337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클라이언트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캐릭터 로드 및 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맵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그림자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UI &amp; </a:t>
                      </a:r>
                      <a:r>
                        <a:rPr lang="ko-KR" altLang="en-US" sz="1000" b="1" dirty="0" err="1"/>
                        <a:t>트위치</a:t>
                      </a:r>
                      <a:r>
                        <a:rPr lang="ko-KR" altLang="en-US" sz="10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서버 프레임워크</a:t>
                      </a:r>
                    </a:p>
                    <a:p>
                      <a:pPr latinLnBrk="1"/>
                      <a:endParaRPr lang="ko-KR" altLang="en-US" sz="10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테스트 </a:t>
                      </a:r>
                      <a:r>
                        <a:rPr lang="en-US" altLang="ko-KR" sz="1000" b="1" dirty="0"/>
                        <a:t>&amp; </a:t>
                      </a:r>
                      <a:r>
                        <a:rPr lang="ko-KR" altLang="en-US" sz="10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811974" y="1910142"/>
            <a:ext cx="3102430" cy="9281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>
            <a:off x="1811974" y="2085156"/>
            <a:ext cx="3102430" cy="928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3102430" cy="14890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3AC228-52A2-4C65-A64B-F8D405C152D4}"/>
              </a:ext>
            </a:extLst>
          </p:cNvPr>
          <p:cNvSpPr/>
          <p:nvPr/>
        </p:nvSpPr>
        <p:spPr>
          <a:xfrm>
            <a:off x="4247342" y="2894821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F16524-06CA-49B3-8607-78508B4DE7B6}"/>
              </a:ext>
            </a:extLst>
          </p:cNvPr>
          <p:cNvSpPr/>
          <p:nvPr/>
        </p:nvSpPr>
        <p:spPr>
          <a:xfrm>
            <a:off x="4247342" y="3120227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89D8-F1D7-4013-8436-A1EFCC399DBF}"/>
              </a:ext>
            </a:extLst>
          </p:cNvPr>
          <p:cNvSpPr/>
          <p:nvPr/>
        </p:nvSpPr>
        <p:spPr>
          <a:xfrm>
            <a:off x="4638502" y="5605074"/>
            <a:ext cx="6851816" cy="123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221FE6-4695-4F8F-890B-9143964EE01F}"/>
              </a:ext>
            </a:extLst>
          </p:cNvPr>
          <p:cNvSpPr/>
          <p:nvPr/>
        </p:nvSpPr>
        <p:spPr>
          <a:xfrm>
            <a:off x="9636874" y="4661370"/>
            <a:ext cx="1872340" cy="1442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11615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69EA5-602E-4D50-A143-910BAC938F72}"/>
              </a:ext>
            </a:extLst>
          </p:cNvPr>
          <p:cNvSpPr/>
          <p:nvPr/>
        </p:nvSpPr>
        <p:spPr>
          <a:xfrm>
            <a:off x="4638502" y="4422799"/>
            <a:ext cx="1258779" cy="115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55D30C-8A57-47D8-A44C-A4B34CAD4A06}"/>
              </a:ext>
            </a:extLst>
          </p:cNvPr>
          <p:cNvSpPr/>
          <p:nvPr/>
        </p:nvSpPr>
        <p:spPr>
          <a:xfrm>
            <a:off x="6752310" y="5993922"/>
            <a:ext cx="4738008" cy="1253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6FB9F-7B62-4652-A223-08ED57B422F4}"/>
              </a:ext>
            </a:extLst>
          </p:cNvPr>
          <p:cNvSpPr/>
          <p:nvPr/>
        </p:nvSpPr>
        <p:spPr>
          <a:xfrm>
            <a:off x="6885663" y="5275765"/>
            <a:ext cx="4604655" cy="1266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34CA2-FF41-421C-A7B3-83C371C38DCD}"/>
              </a:ext>
            </a:extLst>
          </p:cNvPr>
          <p:cNvSpPr/>
          <p:nvPr/>
        </p:nvSpPr>
        <p:spPr>
          <a:xfrm>
            <a:off x="4638502" y="4240563"/>
            <a:ext cx="6854036" cy="11260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30300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957A4-B78B-4730-BA30-74359B7E2A51}"/>
              </a:ext>
            </a:extLst>
          </p:cNvPr>
          <p:cNvSpPr/>
          <p:nvPr/>
        </p:nvSpPr>
        <p:spPr>
          <a:xfrm>
            <a:off x="5541205" y="6611480"/>
            <a:ext cx="1180585" cy="97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01595C-E35B-4D54-A4AA-D8AF3BE10353}"/>
              </a:ext>
            </a:extLst>
          </p:cNvPr>
          <p:cNvSpPr/>
          <p:nvPr/>
        </p:nvSpPr>
        <p:spPr>
          <a:xfrm>
            <a:off x="9459977" y="6423038"/>
            <a:ext cx="2049237" cy="12580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DE02C6-3FDD-47C9-9773-810D70F146C8}"/>
              </a:ext>
            </a:extLst>
          </p:cNvPr>
          <p:cNvSpPr/>
          <p:nvPr/>
        </p:nvSpPr>
        <p:spPr>
          <a:xfrm>
            <a:off x="9459976" y="6611480"/>
            <a:ext cx="2049237" cy="1165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97D10B-B949-43B9-AE40-4D14EEFFD225}"/>
              </a:ext>
            </a:extLst>
          </p:cNvPr>
          <p:cNvSpPr/>
          <p:nvPr/>
        </p:nvSpPr>
        <p:spPr>
          <a:xfrm>
            <a:off x="9617978" y="5072966"/>
            <a:ext cx="1872340" cy="14098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F7734A-1C50-4FCB-9A09-31CB2111DB99}"/>
              </a:ext>
            </a:extLst>
          </p:cNvPr>
          <p:cNvSpPr/>
          <p:nvPr/>
        </p:nvSpPr>
        <p:spPr>
          <a:xfrm>
            <a:off x="5541205" y="6423038"/>
            <a:ext cx="1180585" cy="13526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69025" y="1230284"/>
            <a:ext cx="10177847" cy="5436844"/>
            <a:chOff x="994460" y="676777"/>
            <a:chExt cx="10520262" cy="5599332"/>
          </a:xfrm>
        </p:grpSpPr>
        <p:pic>
          <p:nvPicPr>
            <p:cNvPr id="1028" name="Picture 4" descr="http://s.nx.com/S2/game/bf/images/info/map/map_stadium03_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857" y="717388"/>
              <a:ext cx="10280633" cy="55587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10132836" y="2407227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31107" y="5032312"/>
              <a:ext cx="1500534" cy="43614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2" t="26697" r="28516" b="28799"/>
            <a:stretch/>
          </p:blipFill>
          <p:spPr>
            <a:xfrm>
              <a:off x="2968720" y="1585588"/>
              <a:ext cx="1274904" cy="12273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7" t="20000" r="16586" b="23273"/>
            <a:stretch/>
          </p:blipFill>
          <p:spPr>
            <a:xfrm>
              <a:off x="2409125" y="2695172"/>
              <a:ext cx="3015490" cy="2637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" t="20121" r="45555" b="26424"/>
            <a:stretch/>
          </p:blipFill>
          <p:spPr>
            <a:xfrm flipH="1">
              <a:off x="9907327" y="1295508"/>
              <a:ext cx="1058057" cy="1204436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7195210" y="4656263"/>
              <a:ext cx="1742023" cy="3708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" t="21454" r="39131" b="20848"/>
            <a:stretch/>
          </p:blipFill>
          <p:spPr>
            <a:xfrm flipH="1">
              <a:off x="5849423" y="1775751"/>
              <a:ext cx="3078111" cy="3071130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8720" y="2695172"/>
              <a:ext cx="832548" cy="18543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39481" r="23965" b="53818"/>
            <a:stretch/>
          </p:blipFill>
          <p:spPr>
            <a:xfrm>
              <a:off x="994460" y="714573"/>
              <a:ext cx="4854963" cy="5806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6" t="39590" r="23855" b="53818"/>
            <a:stretch/>
          </p:blipFill>
          <p:spPr>
            <a:xfrm>
              <a:off x="6671256" y="723207"/>
              <a:ext cx="4614234" cy="5719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5825851" y="676777"/>
              <a:ext cx="867545" cy="830997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TIME</a:t>
              </a:r>
            </a:p>
            <a:p>
              <a:pPr algn="ctr"/>
              <a:r>
                <a:rPr lang="en-US" altLang="ko-KR" sz="2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60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5158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73455" y="717388"/>
              <a:ext cx="1722432" cy="44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HP : 3500</a:t>
              </a:r>
              <a:endPara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4" t="34909" r="21192" b="30182"/>
            <a:stretch/>
          </p:blipFill>
          <p:spPr>
            <a:xfrm>
              <a:off x="8302009" y="3389046"/>
              <a:ext cx="2937919" cy="16909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31" b="37090"/>
            <a:stretch/>
          </p:blipFill>
          <p:spPr>
            <a:xfrm>
              <a:off x="8066221" y="5124074"/>
              <a:ext cx="3448501" cy="54758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2p</a:t>
            </a:r>
          </a:p>
          <a:p>
            <a:r>
              <a:rPr lang="en-US" altLang="ko-KR" sz="1100"/>
              <a:t>http://bf.nexon.com/EventFull/E181206_ForYou/Index#  -</a:t>
            </a:r>
            <a:r>
              <a:rPr lang="ko-KR" altLang="en-US" sz="1100"/>
              <a:t>맵</a:t>
            </a:r>
            <a:r>
              <a:rPr lang="en-US" altLang="ko-KR" sz="1100"/>
              <a:t>-</a:t>
            </a:r>
            <a:r>
              <a:rPr lang="ko-KR" altLang="en-US" sz="1100"/>
              <a:t>버블파이터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4p</a:t>
            </a:r>
          </a:p>
          <a:p>
            <a:r>
              <a:rPr lang="en-US" altLang="ko-KR" sz="1100">
                <a:hlinkClick r:id="rId2"/>
              </a:rPr>
              <a:t>https://www.gamespot.com/articles/twitch-beats-out-espn-wwe-and-mlb-as-largest-live-streaming-site-in-the-us/1100-6419226/ - </a:t>
            </a:r>
            <a:r>
              <a:rPr lang="ko-KR" altLang="en-US" sz="1100">
                <a:hlinkClick r:id="rId2"/>
              </a:rPr>
              <a:t>미국 스트리밍 순위</a:t>
            </a:r>
            <a:endParaRPr lang="en-US" altLang="ko-KR" sz="1100">
              <a:hlinkClick r:id="rId2"/>
            </a:endParaRPr>
          </a:p>
          <a:p>
            <a:r>
              <a:rPr lang="en-US" altLang="ko-KR" sz="1100">
                <a:hlinkClick r:id="rId2"/>
              </a:rPr>
              <a:t>http://www.khgames.co.kr/news/articleView.html?idxno=111821</a:t>
            </a:r>
            <a:r>
              <a:rPr lang="en-US" altLang="ko-KR" sz="1100"/>
              <a:t> – </a:t>
            </a:r>
            <a:r>
              <a:rPr lang="ko-KR" altLang="en-US" sz="1100"/>
              <a:t>스트리밍 시장 규모</a:t>
            </a:r>
            <a:endParaRPr lang="en-US" altLang="ko-KR" sz="1100"/>
          </a:p>
          <a:p>
            <a:endParaRPr lang="ko-KR" altLang="en-US" sz="1100"/>
          </a:p>
          <a:p>
            <a:r>
              <a:rPr lang="en-US" altLang="ko-KR" sz="1100"/>
              <a:t>6p</a:t>
            </a:r>
          </a:p>
          <a:p>
            <a:r>
              <a:rPr lang="en-US" altLang="ko-KR" sz="1100"/>
              <a:t>http://www.econovill.com/news/articleView.html?idxno=343123 – esport</a:t>
            </a:r>
          </a:p>
          <a:p>
            <a:r>
              <a:rPr lang="en-US" altLang="ko-KR" sz="1100"/>
              <a:t>https://www.youtube.com/watch?v=XHxERF5-SYE – </a:t>
            </a:r>
            <a:r>
              <a:rPr lang="ko-KR" altLang="en-US" sz="1100"/>
              <a:t>오버워치 월드컵</a:t>
            </a:r>
          </a:p>
          <a:p>
            <a:r>
              <a:rPr lang="en-US" altLang="ko-KR" sz="1100"/>
              <a:t>https://www.facebook.com/pubgkr/ - OGN X FACEBOOK DJ</a:t>
            </a:r>
            <a:r>
              <a:rPr lang="ko-KR" altLang="en-US" sz="1100"/>
              <a:t>푸딩 방송</a:t>
            </a:r>
          </a:p>
          <a:p>
            <a:endParaRPr lang="ko-KR" altLang="en-US" sz="1100"/>
          </a:p>
          <a:p>
            <a:r>
              <a:rPr lang="en-US" altLang="ko-KR" sz="1100"/>
              <a:t>8p~10p </a:t>
            </a:r>
          </a:p>
          <a:p>
            <a:r>
              <a:rPr lang="en-US" altLang="ko-KR" sz="1100"/>
              <a:t>https://assetstore.unity.com/packages/3d/characters/toon-assassin-male-101188 - </a:t>
            </a:r>
            <a:r>
              <a:rPr lang="ko-KR" altLang="en-US" sz="1100"/>
              <a:t>캐릭터</a:t>
            </a:r>
          </a:p>
          <a:p>
            <a:r>
              <a:rPr lang="en-US" altLang="ko-KR" sz="1100"/>
              <a:t>https://assetstore.unity.com/packages/3d/characters/toon-swordsmen-male-female-101204 - </a:t>
            </a:r>
            <a:r>
              <a:rPr lang="ko-KR" altLang="en-US" sz="1100"/>
              <a:t>캐릭터</a:t>
            </a:r>
          </a:p>
          <a:p>
            <a:r>
              <a:rPr lang="en-US" altLang="ko-KR" sz="1100"/>
              <a:t>https://global.rakuten.com/ko/store/ishibashi/item/80-532169200/- </a:t>
            </a:r>
            <a:r>
              <a:rPr lang="ko-KR" altLang="en-US" sz="1100"/>
              <a:t>드럼스틱</a:t>
            </a:r>
          </a:p>
          <a:p>
            <a:r>
              <a:rPr lang="en-US" altLang="ko-KR" sz="1100"/>
              <a:t>https://www.apple.com/kr/shop/product/MQ052KH/A/magic-keyboard-with-numeric-keypad-%ED%95%9C%EA%B5%AD%EC%96%B4-%EC%8B%A4%EB%B2%84 –</a:t>
            </a:r>
            <a:r>
              <a:rPr lang="ko-KR" altLang="en-US" sz="1100"/>
              <a:t>키보드</a:t>
            </a:r>
          </a:p>
          <a:p>
            <a:endParaRPr lang="ko-KR" altLang="en-US" sz="1100"/>
          </a:p>
          <a:p>
            <a:r>
              <a:rPr lang="en-US" altLang="ko-KR" sz="1100"/>
              <a:t>11p</a:t>
            </a:r>
          </a:p>
          <a:p>
            <a:r>
              <a:rPr lang="ko-KR" altLang="en-US" sz="1100"/>
              <a:t>로스트아크</a:t>
            </a:r>
          </a:p>
          <a:p>
            <a:endParaRPr lang="ko-KR" altLang="en-US" sz="1100"/>
          </a:p>
          <a:p>
            <a:r>
              <a:rPr lang="en-US" altLang="ko-KR" sz="1100"/>
              <a:t>13p</a:t>
            </a:r>
          </a:p>
          <a:p>
            <a:r>
              <a:rPr lang="en-US" altLang="ko-KR" sz="1100"/>
              <a:t>https://www.youtube.com/watch?v=LJQN1Cx36J8 – </a:t>
            </a:r>
            <a:r>
              <a:rPr lang="ko-KR" altLang="en-US" sz="1100"/>
              <a:t>케로로파이터 인게임씬</a:t>
            </a:r>
          </a:p>
          <a:p>
            <a:r>
              <a:rPr lang="en-US" altLang="ko-KR" sz="1100"/>
              <a:t>http://getamped.juneinter.com/index.ws - </a:t>
            </a:r>
            <a:r>
              <a:rPr lang="ko-KR" altLang="en-US" sz="1100"/>
              <a:t>갯앰프드</a:t>
            </a:r>
          </a:p>
          <a:p>
            <a:endParaRPr lang="ko-KR" altLang="en-US" sz="1100"/>
          </a:p>
          <a:p>
            <a:r>
              <a:rPr lang="ko-KR" altLang="en-US" sz="1100"/>
              <a:t>참고</a:t>
            </a:r>
            <a:r>
              <a:rPr lang="en-US" altLang="ko-KR" sz="1100"/>
              <a:t>+</a:t>
            </a:r>
          </a:p>
          <a:p>
            <a:r>
              <a:rPr lang="en-US" altLang="ko-KR" sz="1100">
                <a:hlinkClick r:id="rId3"/>
              </a:rPr>
              <a:t>//https://sullygnome.com/</a:t>
            </a:r>
            <a:endParaRPr lang="en-US" altLang="ko-KR" sz="1100"/>
          </a:p>
          <a:p>
            <a:r>
              <a:rPr lang="en-US" altLang="ko-KR" sz="1100"/>
              <a:t>http://techm.kr/bbs/board.php?bo_table=article&amp;wr_id=5130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2682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인 미디어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36586-859F-4D47-8752-187FAF840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94" y="1631241"/>
            <a:ext cx="6800250" cy="381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A66BBC-5F6A-43D4-AEF0-B3ED0BB568F0}"/>
              </a:ext>
            </a:extLst>
          </p:cNvPr>
          <p:cNvSpPr txBox="1"/>
          <p:nvPr/>
        </p:nvSpPr>
        <p:spPr>
          <a:xfrm>
            <a:off x="4474370" y="5448671"/>
            <a:ext cx="2263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인터넷에서 </a:t>
            </a:r>
            <a:r>
              <a:rPr lang="en-US" altLang="ko-KR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분에 벌어지는 일 </a:t>
            </a:r>
          </a:p>
        </p:txBody>
      </p:sp>
    </p:spTree>
    <p:extLst>
      <p:ext uri="{BB962C8B-B14F-4D97-AF65-F5344CB8AC3E}">
        <p14:creationId xmlns:p14="http://schemas.microsoft.com/office/powerpoint/2010/main" val="371670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.nx.com/S2/game/bf/images/info/map/map_stadium03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" y="717388"/>
            <a:ext cx="10280633" cy="5558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132836" y="2407227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931107" y="5032312"/>
            <a:ext cx="1500534" cy="4361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26697" r="28516" b="28799"/>
          <a:stretch/>
        </p:blipFill>
        <p:spPr>
          <a:xfrm>
            <a:off x="2968720" y="1585588"/>
            <a:ext cx="1274904" cy="12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20000" r="16586" b="23273"/>
          <a:stretch/>
        </p:blipFill>
        <p:spPr>
          <a:xfrm>
            <a:off x="2409125" y="2695172"/>
            <a:ext cx="3015490" cy="26372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0121" r="45555" b="26424"/>
          <a:stretch/>
        </p:blipFill>
        <p:spPr>
          <a:xfrm flipH="1">
            <a:off x="9907327" y="1295508"/>
            <a:ext cx="1058057" cy="120443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95210" y="4656263"/>
            <a:ext cx="1742023" cy="3708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21454" r="39131" b="20848"/>
          <a:stretch/>
        </p:blipFill>
        <p:spPr>
          <a:xfrm flipH="1">
            <a:off x="5849423" y="1775751"/>
            <a:ext cx="3078111" cy="307113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68720" y="2695172"/>
            <a:ext cx="832548" cy="1854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481" r="23965" b="53818"/>
          <a:stretch/>
        </p:blipFill>
        <p:spPr>
          <a:xfrm>
            <a:off x="994460" y="714573"/>
            <a:ext cx="4854963" cy="58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39590" r="23855" b="53818"/>
          <a:stretch/>
        </p:blipFill>
        <p:spPr>
          <a:xfrm>
            <a:off x="6671256" y="723207"/>
            <a:ext cx="4614234" cy="57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5825851" y="676777"/>
            <a:ext cx="867545" cy="83099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</a:t>
            </a:r>
          </a:p>
          <a:p>
            <a:pPr algn="ctr"/>
            <a:r>
              <a:rPr lang="en-US" altLang="ko-KR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endParaRPr lang="ko-KR" alt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5158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73455" y="717388"/>
            <a:ext cx="1722432" cy="443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HP : 3500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4" t="34909" r="21192" b="30182"/>
          <a:stretch/>
        </p:blipFill>
        <p:spPr>
          <a:xfrm>
            <a:off x="8302009" y="3389046"/>
            <a:ext cx="2937919" cy="16909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1" b="37090"/>
          <a:stretch/>
        </p:blipFill>
        <p:spPr>
          <a:xfrm>
            <a:off x="8066221" y="5124074"/>
            <a:ext cx="3448501" cy="54758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7209" y="5928361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3630" y="585141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미국의 </a:t>
            </a:r>
            <a:r>
              <a:rPr lang="ko-KR" altLang="en-US" sz="1200" dirty="0" err="1"/>
              <a:t>스트리밍</a:t>
            </a:r>
            <a:r>
              <a:rPr lang="ko-KR" altLang="en-US" sz="1200" dirty="0"/>
              <a:t> 시장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6" y="3046759"/>
            <a:ext cx="2726450" cy="27178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5943"/>
          <a:stretch/>
        </p:blipFill>
        <p:spPr>
          <a:xfrm>
            <a:off x="5963520" y="2856594"/>
            <a:ext cx="4021636" cy="298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3027" y="3661884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1" y="1164576"/>
            <a:ext cx="3865560" cy="2336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29" y="1100777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14612" y="3689447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6012" y="3740800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01" y="1132881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944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3158" y="5062235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05731" y="3464506"/>
            <a:ext cx="5476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장르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처치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점수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협력 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17128" y="2172913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07345" y="2153158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한손으로</a:t>
            </a:r>
            <a:r>
              <a:rPr lang="ko-KR" altLang="en-US" sz="1600" b="1" dirty="0">
                <a:latin typeface="Segoe UI Black" panose="020B0A02040204020203" pitchFamily="34" charset="0"/>
              </a:rPr>
              <a:t> 기타를 휘둘러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공격 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유선마이크를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연주를 하여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소음으로 주변을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큰 베이스기타를 양손으로 들고</a:t>
            </a:r>
            <a:b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느리지만 강하게 공격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북과 </a:t>
            </a:r>
            <a:r>
              <a:rPr lang="ko-KR" altLang="en-US" b="1" dirty="0" err="1">
                <a:latin typeface="Segoe UI Black" panose="020B0A02040204020203" pitchFamily="34" charset="0"/>
              </a:rPr>
              <a:t>스틱을</a:t>
            </a:r>
            <a:r>
              <a:rPr lang="ko-KR" altLang="en-US" b="1" dirty="0">
                <a:latin typeface="Segoe UI Black" panose="020B0A02040204020203" pitchFamily="34" charset="0"/>
              </a:rPr>
              <a:t> 양손으로 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b="1" dirty="0">
                <a:latin typeface="Segoe UI Black" panose="020B0A02040204020203" pitchFamily="34" charset="0"/>
              </a:rPr>
              <a:t> 던져서 공격</a:t>
            </a:r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884</Words>
  <Application>Microsoft Office PowerPoint</Application>
  <PresentationFormat>와이드스크린</PresentationFormat>
  <Paragraphs>211</Paragraphs>
  <Slides>18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Abadi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Sohyun</cp:lastModifiedBy>
  <cp:revision>93</cp:revision>
  <dcterms:created xsi:type="dcterms:W3CDTF">2018-11-26T03:51:23Z</dcterms:created>
  <dcterms:modified xsi:type="dcterms:W3CDTF">2018-12-14T22:22:20Z</dcterms:modified>
</cp:coreProperties>
</file>